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pl-PL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95" d="100"/>
          <a:sy n="95" d="100"/>
        </p:scale>
        <p:origin x="42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2047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38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579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103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50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471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373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4956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616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211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231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CC797-4654-45CC-AA02-BF16569FC16E}" type="datetimeFigureOut">
              <a:rPr lang="pl-PL" smtClean="0"/>
              <a:t>21.10.2025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3330A-230E-4696-967B-23EE9E959E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093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ebastian.nowak@babinski.pl" TargetMode="External"/><Relationship Id="rId5" Type="http://schemas.openxmlformats.org/officeDocument/2006/relationships/hyperlink" Target="http://www.babinski.pl/" TargetMode="External"/><Relationship Id="rId4" Type="http://schemas.openxmlformats.org/officeDocument/2006/relationships/hyperlink" Target="mailto:biuro@babinski.p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1" y="0"/>
            <a:ext cx="7560606" cy="10691813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75830" y="2895045"/>
            <a:ext cx="5878358" cy="121929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1600" b="1" dirty="0">
                <a:latin typeface="+mn-lt"/>
              </a:rPr>
              <a:t>W naszej szkole realizowany jest Program</a:t>
            </a:r>
            <a:br>
              <a:rPr lang="pl-PL" sz="1600" b="1" dirty="0">
                <a:latin typeface="+mn-lt"/>
              </a:rPr>
            </a:br>
            <a:r>
              <a:rPr lang="pl-PL" sz="1600" b="1" dirty="0">
                <a:latin typeface="+mn-lt"/>
              </a:rPr>
              <a:t> </a:t>
            </a:r>
            <a:r>
              <a:rPr lang="pl-PL" sz="2200" b="1" dirty="0">
                <a:latin typeface="+mn-lt"/>
              </a:rPr>
              <a:t>„Ty decydujesz jak Reagujesz”</a:t>
            </a:r>
            <a:br>
              <a:rPr lang="pl-PL" sz="2200" b="1" dirty="0">
                <a:latin typeface="+mn-lt"/>
              </a:rPr>
            </a:br>
            <a:r>
              <a:rPr lang="pl-PL" sz="1600" b="1" dirty="0">
                <a:latin typeface="+mn-lt"/>
              </a:rPr>
              <a:t>– wzmacnianie odporności psychicznej i zapobieganie agresji rówieśniczej wśród dzieci i młodzieży w latach 2025-2026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53797" y="4197427"/>
            <a:ext cx="6407168" cy="359149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1100" dirty="0"/>
              <a:t>Program jest realizowany przez Szpital Kliniczny im. dr. J. Babińskiego SPZOZ w Krakowie na zlecenie Województwa Małopolskiego.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1100" dirty="0"/>
              <a:t>Program jest finansowany ze środków Województwa Małopolskiego w wysokości 1.099.000 zł.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1100" dirty="0"/>
              <a:t>Projekt będzie realizowany w roku szkolnym 2025/26.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1100" dirty="0"/>
              <a:t>W ramach Programu prowadzone będą szkolenia i warsztaty dla uczniów, nauczycieli, rodziców.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1100" dirty="0"/>
              <a:t>Zajęcia dla uczniów nakierowane są na rozwijanie kompetencji społeczno-emocjonalnych, wzmacnianie zachowań prospołecznych i kompetencji pozytywnych liderów. Głównym celem zajęć jest przeciwdziałanie zaburzeniom zachowania i emocji oraz propagowanie postaw sprzyjających efektywnemu radzeniu sobie ze stresem. Poruszone zostaną tematy dotyczące samooceny, świadomości emocjonalnej, wrażliwości społecznej, samokontroli, identyfikowania i rozwiązywania problemów. Warsztaty mają służyć integracji grupy, poznaniu siebie oraz własnych emocji, wzmacnianiu poczucia własnej wartości oraz samoświadomości. Starsi uczniowie zapoznają z funkcjonującymi stereotypami, uprzedzeniami i dyskryminacją jako przyczynami ryzykownych zachowań, jak również sposobami ich przeciwdziałania. Część zajęć poświęcona zostanie podejmowaniu decyzji oraz reagowaniu w sytuacjach konfliktowych.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1100" dirty="0"/>
              <a:t>Więcej informacji można znaleźć na stronie projektu: </a:t>
            </a:r>
            <a:r>
              <a:rPr lang="pl-PL" sz="1100" b="1" dirty="0"/>
              <a:t>www.tydecydujesz.babinski.pl</a:t>
            </a:r>
            <a:r>
              <a:rPr lang="pl-PL" sz="1100" dirty="0"/>
              <a:t>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pl-PL" sz="1100" dirty="0"/>
              <a:t>Informacje o programach profilaktycznych i zdrowotnych realizowanych przez Województwo Małopolskie dostępne są na stronie </a:t>
            </a:r>
            <a:r>
              <a:rPr lang="pl-PL" sz="1100" b="1" dirty="0"/>
              <a:t>www.profilaktykawmalopolsce.pl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025" y="475438"/>
            <a:ext cx="3647008" cy="2526717"/>
          </a:xfrm>
          <a:prstGeom prst="rect">
            <a:avLst/>
          </a:prstGeom>
        </p:spPr>
      </p:pic>
      <p:sp>
        <p:nvSpPr>
          <p:cNvPr id="6" name="Podtytuł 2"/>
          <p:cNvSpPr txBox="1">
            <a:spLocks/>
          </p:cNvSpPr>
          <p:nvPr/>
        </p:nvSpPr>
        <p:spPr>
          <a:xfrm>
            <a:off x="753656" y="7910112"/>
            <a:ext cx="6230898" cy="1509310"/>
          </a:xfrm>
          <a:prstGeom prst="rect">
            <a:avLst/>
          </a:prstGeom>
        </p:spPr>
        <p:txBody>
          <a:bodyPr vert="horz" lIns="91440" tIns="45720" rIns="91440" bIns="45720" numCol="2" spcCol="180000" rtlCol="0">
            <a:no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pl-PL" sz="1000" b="1" dirty="0">
                <a:solidFill>
                  <a:schemeClr val="accent2"/>
                </a:solidFill>
              </a:rPr>
              <a:t>Realizator Programu</a:t>
            </a:r>
            <a:br>
              <a:rPr lang="pl-PL" sz="1000" b="1" dirty="0">
                <a:solidFill>
                  <a:schemeClr val="accent2"/>
                </a:solidFill>
              </a:rPr>
            </a:br>
            <a:r>
              <a:rPr lang="pl-PL" sz="1000" b="1" dirty="0"/>
              <a:t>Szpital Kliniczny </a:t>
            </a:r>
            <a:br>
              <a:rPr lang="pl-PL" sz="1000" b="1" dirty="0"/>
            </a:br>
            <a:r>
              <a:rPr lang="pl-PL" sz="1000" b="1" dirty="0"/>
              <a:t>im. dr. </a:t>
            </a:r>
            <a:r>
              <a:rPr lang="pl-PL" sz="1000" b="1" dirty="0" err="1"/>
              <a:t>J.Babińskiego</a:t>
            </a:r>
            <a:r>
              <a:rPr lang="pl-PL" sz="1000" b="1" dirty="0"/>
              <a:t> </a:t>
            </a:r>
            <a:br>
              <a:rPr lang="pl-PL" sz="1000" b="1" dirty="0"/>
            </a:br>
            <a:r>
              <a:rPr lang="pl-PL" sz="1000" b="1" dirty="0"/>
              <a:t>SPZOZ w Krakowie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pl-PL" sz="1000" dirty="0"/>
              <a:t>Adres: </a:t>
            </a:r>
            <a:br>
              <a:rPr lang="pl-PL" sz="1000" dirty="0"/>
            </a:br>
            <a:r>
              <a:rPr lang="pl-PL" sz="1000" dirty="0"/>
              <a:t>ul. dr. </a:t>
            </a:r>
            <a:r>
              <a:rPr lang="pl-PL" sz="1000" dirty="0" err="1"/>
              <a:t>J.Babińskiego</a:t>
            </a:r>
            <a:r>
              <a:rPr lang="pl-PL" sz="1000" dirty="0"/>
              <a:t> 29, 30-393 Kraków </a:t>
            </a:r>
            <a:br>
              <a:rPr lang="pl-PL" sz="1000" dirty="0"/>
            </a:br>
            <a:r>
              <a:rPr lang="pl-PL" sz="1000" dirty="0"/>
              <a:t>tel.: 12 65-24-347 </a:t>
            </a:r>
            <a:br>
              <a:rPr lang="pl-PL" sz="1000" dirty="0"/>
            </a:br>
            <a:r>
              <a:rPr lang="pl-PL" sz="1000" dirty="0"/>
              <a:t>e-mail: </a:t>
            </a:r>
            <a:r>
              <a:rPr lang="pl-PL" sz="1000" u="sng" dirty="0">
                <a:hlinkClick r:id="rId4"/>
              </a:rPr>
              <a:t>biuro@babinski.pl</a:t>
            </a:r>
            <a:r>
              <a:rPr lang="pl-PL" sz="1000" dirty="0"/>
              <a:t> </a:t>
            </a:r>
            <a:br>
              <a:rPr lang="pl-PL" sz="1000" dirty="0"/>
            </a:br>
            <a:r>
              <a:rPr lang="pl-PL" sz="1000" dirty="0">
                <a:hlinkClick r:id="rId5"/>
              </a:rPr>
              <a:t>www.babinski.pl</a:t>
            </a:r>
            <a:endParaRPr lang="pl-PL" sz="1000" dirty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pl-PL" sz="1000" b="1" dirty="0">
                <a:solidFill>
                  <a:schemeClr val="accent2"/>
                </a:solidFill>
              </a:rPr>
              <a:t>Koordynator merytoryczny  </a:t>
            </a:r>
            <a:br>
              <a:rPr lang="pl-PL" sz="1000" b="1" dirty="0"/>
            </a:br>
            <a:r>
              <a:rPr lang="pl-PL" sz="1000" b="1" dirty="0"/>
              <a:t>dr Agnieszka </a:t>
            </a:r>
            <a:r>
              <a:rPr lang="pl-PL" sz="1000" b="1" dirty="0" err="1"/>
              <a:t>Fusińska-Korpik</a:t>
            </a:r>
            <a:endParaRPr lang="pl-PL" sz="1000" dirty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US" sz="1000" dirty="0"/>
              <a:t>tel. 602-331-874 </a:t>
            </a:r>
            <a:br>
              <a:rPr lang="pl-PL" sz="1000" dirty="0"/>
            </a:br>
            <a:r>
              <a:rPr lang="en-US" sz="1000" dirty="0"/>
              <a:t>e-mail: a.fusinska@gmail.com</a:t>
            </a:r>
            <a:endParaRPr lang="pl-PL" sz="1000" dirty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pl-PL" sz="1000" b="1" dirty="0">
                <a:solidFill>
                  <a:schemeClr val="accent2"/>
                </a:solidFill>
              </a:rPr>
              <a:t>Kierownik Projektu  </a:t>
            </a:r>
            <a:br>
              <a:rPr lang="pl-PL" sz="1000" b="1" dirty="0"/>
            </a:br>
            <a:r>
              <a:rPr lang="pl-PL" sz="1000" b="1" dirty="0"/>
              <a:t>Sebastian Nowak</a:t>
            </a:r>
            <a:endParaRPr lang="pl-PL" sz="1000" dirty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US" sz="1000" dirty="0"/>
              <a:t>tel.: 784-302-733 </a:t>
            </a:r>
            <a:br>
              <a:rPr lang="pl-PL" sz="1000" dirty="0"/>
            </a:br>
            <a:r>
              <a:rPr lang="en-US" sz="1000" dirty="0"/>
              <a:t>e-mail: </a:t>
            </a:r>
            <a:r>
              <a:rPr lang="pl-PL" sz="1000" u="sng" dirty="0">
                <a:hlinkClick r:id="rId6"/>
              </a:rPr>
              <a:t>sebastian.nowak@babinski.pl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205203018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315</Words>
  <Application>Microsoft Office PowerPoint</Application>
  <PresentationFormat>Niestandardowy</PresentationFormat>
  <Paragraphs>14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W naszej szkole realizowany jest Program  „Ty decydujesz jak Reagujesz” – wzmacnianie odporności psychicznej i zapobieganie agresji rówieśniczej wśród dzieci i młodzieży w latach 2025-2026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kasia2</dc:creator>
  <cp:lastModifiedBy>Sebastian Nowak</cp:lastModifiedBy>
  <cp:revision>7</cp:revision>
  <dcterms:created xsi:type="dcterms:W3CDTF">2022-11-17T09:45:52Z</dcterms:created>
  <dcterms:modified xsi:type="dcterms:W3CDTF">2025-10-21T06:09:56Z</dcterms:modified>
</cp:coreProperties>
</file>